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5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2C4C-1CCD-4D29-86B3-08CC844903C2}" type="datetimeFigureOut">
              <a:rPr lang="zh-TW" altLang="en-US" smtClean="0"/>
              <a:t>2022/4/23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B23C-12DC-4A5F-951B-077A301EFA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0511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2C4C-1CCD-4D29-86B3-08CC844903C2}" type="datetimeFigureOut">
              <a:rPr lang="zh-TW" altLang="en-US" smtClean="0"/>
              <a:t>2022/4/23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B23C-12DC-4A5F-951B-077A301EFA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3139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2C4C-1CCD-4D29-86B3-08CC844903C2}" type="datetimeFigureOut">
              <a:rPr lang="zh-TW" altLang="en-US" smtClean="0"/>
              <a:t>2022/4/23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B23C-12DC-4A5F-951B-077A301EFA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6895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2C4C-1CCD-4D29-86B3-08CC844903C2}" type="datetimeFigureOut">
              <a:rPr lang="zh-TW" altLang="en-US" smtClean="0"/>
              <a:t>2022/4/23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B23C-12DC-4A5F-951B-077A301EFA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6403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2C4C-1CCD-4D29-86B3-08CC844903C2}" type="datetimeFigureOut">
              <a:rPr lang="zh-TW" altLang="en-US" smtClean="0"/>
              <a:t>2022/4/23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B23C-12DC-4A5F-951B-077A301EFA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431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2C4C-1CCD-4D29-86B3-08CC844903C2}" type="datetimeFigureOut">
              <a:rPr lang="zh-TW" altLang="en-US" smtClean="0"/>
              <a:t>2022/4/23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B23C-12DC-4A5F-951B-077A301EFA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8313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2C4C-1CCD-4D29-86B3-08CC844903C2}" type="datetimeFigureOut">
              <a:rPr lang="zh-TW" altLang="en-US" smtClean="0"/>
              <a:t>2022/4/23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B23C-12DC-4A5F-951B-077A301EFA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3124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2C4C-1CCD-4D29-86B3-08CC844903C2}" type="datetimeFigureOut">
              <a:rPr lang="zh-TW" altLang="en-US" smtClean="0"/>
              <a:t>2022/4/23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B23C-12DC-4A5F-951B-077A301EFA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87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2C4C-1CCD-4D29-86B3-08CC844903C2}" type="datetimeFigureOut">
              <a:rPr lang="zh-TW" altLang="en-US" smtClean="0"/>
              <a:t>2022/4/23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B23C-12DC-4A5F-951B-077A301EFA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881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2C4C-1CCD-4D29-86B3-08CC844903C2}" type="datetimeFigureOut">
              <a:rPr lang="zh-TW" altLang="en-US" smtClean="0"/>
              <a:t>2022/4/23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B23C-12DC-4A5F-951B-077A301EFA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4692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2C4C-1CCD-4D29-86B3-08CC844903C2}" type="datetimeFigureOut">
              <a:rPr lang="zh-TW" altLang="en-US" smtClean="0"/>
              <a:t>2022/4/23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B23C-12DC-4A5F-951B-077A301EFA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1243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A2C4C-1CCD-4D29-86B3-08CC844903C2}" type="datetimeFigureOut">
              <a:rPr lang="zh-TW" altLang="en-US" smtClean="0"/>
              <a:t>2022/4/23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DB23C-12DC-4A5F-951B-077A301EFA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8551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306"/>
            <a:ext cx="9144000" cy="629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34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752"/>
            <a:ext cx="9144000" cy="651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96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320"/>
            <a:ext cx="9144000" cy="655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48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821"/>
            <a:ext cx="9144000" cy="657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18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36"/>
            <a:ext cx="9144000" cy="678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7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如螢幕大小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</cp:revision>
  <dcterms:created xsi:type="dcterms:W3CDTF">2022-04-23T03:12:22Z</dcterms:created>
  <dcterms:modified xsi:type="dcterms:W3CDTF">2022-04-23T03:14:57Z</dcterms:modified>
</cp:coreProperties>
</file>